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BE1EAA-F1A9-44F9-A088-8B296513ACED}" v="152" dt="2024-05-14T06:20:49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vit Joshi" userId="df4e54e0-c42b-4644-9729-fedc37c7f1d0" providerId="ADAL" clId="{48BE1EAA-F1A9-44F9-A088-8B296513ACED}"/>
    <pc:docChg chg="undo redo custSel addSld modSld">
      <pc:chgData name="Garvit Joshi" userId="df4e54e0-c42b-4644-9729-fedc37c7f1d0" providerId="ADAL" clId="{48BE1EAA-F1A9-44F9-A088-8B296513ACED}" dt="2024-05-14T06:18:43.049" v="1330"/>
      <pc:docMkLst>
        <pc:docMk/>
      </pc:docMkLst>
      <pc:sldChg chg="modSp mod">
        <pc:chgData name="Garvit Joshi" userId="df4e54e0-c42b-4644-9729-fedc37c7f1d0" providerId="ADAL" clId="{48BE1EAA-F1A9-44F9-A088-8B296513ACED}" dt="2024-05-14T04:01:10.117" v="13" actId="27636"/>
        <pc:sldMkLst>
          <pc:docMk/>
          <pc:sldMk cId="3239255067" sldId="257"/>
        </pc:sldMkLst>
        <pc:spChg chg="mod">
          <ac:chgData name="Garvit Joshi" userId="df4e54e0-c42b-4644-9729-fedc37c7f1d0" providerId="ADAL" clId="{48BE1EAA-F1A9-44F9-A088-8B296513ACED}" dt="2024-05-14T04:01:03.983" v="7" actId="20577"/>
          <ac:spMkLst>
            <pc:docMk/>
            <pc:sldMk cId="3239255067" sldId="257"/>
            <ac:spMk id="2" creationId="{37BFA98B-B0F3-6A5D-AA2F-580443ACA57B}"/>
          </ac:spMkLst>
        </pc:spChg>
        <pc:spChg chg="mod">
          <ac:chgData name="Garvit Joshi" userId="df4e54e0-c42b-4644-9729-fedc37c7f1d0" providerId="ADAL" clId="{48BE1EAA-F1A9-44F9-A088-8B296513ACED}" dt="2024-05-14T04:01:10.117" v="13" actId="27636"/>
          <ac:spMkLst>
            <pc:docMk/>
            <pc:sldMk cId="3239255067" sldId="257"/>
            <ac:spMk id="3" creationId="{6A48CCD1-1F14-9E78-7578-68C96941CDC7}"/>
          </ac:spMkLst>
        </pc:spChg>
      </pc:sldChg>
      <pc:sldChg chg="modSp new mod">
        <pc:chgData name="Garvit Joshi" userId="df4e54e0-c42b-4644-9729-fedc37c7f1d0" providerId="ADAL" clId="{48BE1EAA-F1A9-44F9-A088-8B296513ACED}" dt="2024-05-14T04:03:49.845" v="28" actId="27636"/>
        <pc:sldMkLst>
          <pc:docMk/>
          <pc:sldMk cId="2233640862" sldId="258"/>
        </pc:sldMkLst>
        <pc:spChg chg="mod">
          <ac:chgData name="Garvit Joshi" userId="df4e54e0-c42b-4644-9729-fedc37c7f1d0" providerId="ADAL" clId="{48BE1EAA-F1A9-44F9-A088-8B296513ACED}" dt="2024-05-14T04:03:43.387" v="21" actId="20577"/>
          <ac:spMkLst>
            <pc:docMk/>
            <pc:sldMk cId="2233640862" sldId="258"/>
            <ac:spMk id="2" creationId="{B0920C94-90D2-7791-5BD8-C2E787D2B857}"/>
          </ac:spMkLst>
        </pc:spChg>
        <pc:spChg chg="mod">
          <ac:chgData name="Garvit Joshi" userId="df4e54e0-c42b-4644-9729-fedc37c7f1d0" providerId="ADAL" clId="{48BE1EAA-F1A9-44F9-A088-8B296513ACED}" dt="2024-05-14T04:03:49.845" v="28" actId="27636"/>
          <ac:spMkLst>
            <pc:docMk/>
            <pc:sldMk cId="2233640862" sldId="258"/>
            <ac:spMk id="3" creationId="{909B544F-D54F-4082-F283-F0945F4B45CF}"/>
          </ac:spMkLst>
        </pc:spChg>
      </pc:sldChg>
      <pc:sldChg chg="modSp new mod">
        <pc:chgData name="Garvit Joshi" userId="df4e54e0-c42b-4644-9729-fedc37c7f1d0" providerId="ADAL" clId="{48BE1EAA-F1A9-44F9-A088-8B296513ACED}" dt="2024-05-14T04:36:03.583" v="37"/>
        <pc:sldMkLst>
          <pc:docMk/>
          <pc:sldMk cId="1179279662" sldId="259"/>
        </pc:sldMkLst>
        <pc:spChg chg="mod">
          <ac:chgData name="Garvit Joshi" userId="df4e54e0-c42b-4644-9729-fedc37c7f1d0" providerId="ADAL" clId="{48BE1EAA-F1A9-44F9-A088-8B296513ACED}" dt="2024-05-14T04:36:03.583" v="37"/>
          <ac:spMkLst>
            <pc:docMk/>
            <pc:sldMk cId="1179279662" sldId="259"/>
            <ac:spMk id="2" creationId="{DABC3258-8BA3-DA29-40F8-D3C393E98AF5}"/>
          </ac:spMkLst>
        </pc:spChg>
        <pc:spChg chg="mod">
          <ac:chgData name="Garvit Joshi" userId="df4e54e0-c42b-4644-9729-fedc37c7f1d0" providerId="ADAL" clId="{48BE1EAA-F1A9-44F9-A088-8B296513ACED}" dt="2024-05-14T04:35:51.798" v="36" actId="27636"/>
          <ac:spMkLst>
            <pc:docMk/>
            <pc:sldMk cId="1179279662" sldId="259"/>
            <ac:spMk id="3" creationId="{CF71F01D-C8E9-59A1-CA2C-E2DC22A1BFEA}"/>
          </ac:spMkLst>
        </pc:spChg>
      </pc:sldChg>
      <pc:sldChg chg="modSp new mod">
        <pc:chgData name="Garvit Joshi" userId="df4e54e0-c42b-4644-9729-fedc37c7f1d0" providerId="ADAL" clId="{48BE1EAA-F1A9-44F9-A088-8B296513ACED}" dt="2024-05-14T04:55:30.401" v="585" actId="27636"/>
        <pc:sldMkLst>
          <pc:docMk/>
          <pc:sldMk cId="4225020272" sldId="260"/>
        </pc:sldMkLst>
        <pc:spChg chg="mod">
          <ac:chgData name="Garvit Joshi" userId="df4e54e0-c42b-4644-9729-fedc37c7f1d0" providerId="ADAL" clId="{48BE1EAA-F1A9-44F9-A088-8B296513ACED}" dt="2024-05-14T04:42:42.831" v="39"/>
          <ac:spMkLst>
            <pc:docMk/>
            <pc:sldMk cId="4225020272" sldId="260"/>
            <ac:spMk id="2" creationId="{3CEE0976-3258-E98E-CCB7-FC54B9A49F48}"/>
          </ac:spMkLst>
        </pc:spChg>
        <pc:spChg chg="mod">
          <ac:chgData name="Garvit Joshi" userId="df4e54e0-c42b-4644-9729-fedc37c7f1d0" providerId="ADAL" clId="{48BE1EAA-F1A9-44F9-A088-8B296513ACED}" dt="2024-05-14T04:55:30.401" v="585" actId="27636"/>
          <ac:spMkLst>
            <pc:docMk/>
            <pc:sldMk cId="4225020272" sldId="260"/>
            <ac:spMk id="3" creationId="{2BB43961-82BE-8A73-A115-56E75FFAFCA9}"/>
          </ac:spMkLst>
        </pc:spChg>
      </pc:sldChg>
      <pc:sldChg chg="addSp delSp modSp new mod setBg">
        <pc:chgData name="Garvit Joshi" userId="df4e54e0-c42b-4644-9729-fedc37c7f1d0" providerId="ADAL" clId="{48BE1EAA-F1A9-44F9-A088-8B296513ACED}" dt="2024-05-14T06:11:43.375" v="864" actId="20577"/>
        <pc:sldMkLst>
          <pc:docMk/>
          <pc:sldMk cId="129339524" sldId="261"/>
        </pc:sldMkLst>
        <pc:spChg chg="mod ord">
          <ac:chgData name="Garvit Joshi" userId="df4e54e0-c42b-4644-9729-fedc37c7f1d0" providerId="ADAL" clId="{48BE1EAA-F1A9-44F9-A088-8B296513ACED}" dt="2024-05-14T05:15:42.977" v="740" actId="26606"/>
          <ac:spMkLst>
            <pc:docMk/>
            <pc:sldMk cId="129339524" sldId="261"/>
            <ac:spMk id="2" creationId="{E84262EB-CD01-E528-BC0E-A47680300B6A}"/>
          </ac:spMkLst>
        </pc:spChg>
        <pc:spChg chg="del">
          <ac:chgData name="Garvit Joshi" userId="df4e54e0-c42b-4644-9729-fedc37c7f1d0" providerId="ADAL" clId="{48BE1EAA-F1A9-44F9-A088-8B296513ACED}" dt="2024-05-14T05:12:08.952" v="593"/>
          <ac:spMkLst>
            <pc:docMk/>
            <pc:sldMk cId="129339524" sldId="261"/>
            <ac:spMk id="3" creationId="{510F9039-3DA3-A238-CC1D-ADE2A94E855E}"/>
          </ac:spMkLst>
        </pc:spChg>
        <pc:spChg chg="add del mod">
          <ac:chgData name="Garvit Joshi" userId="df4e54e0-c42b-4644-9729-fedc37c7f1d0" providerId="ADAL" clId="{48BE1EAA-F1A9-44F9-A088-8B296513ACED}" dt="2024-05-14T05:14:15.939" v="735"/>
          <ac:spMkLst>
            <pc:docMk/>
            <pc:sldMk cId="129339524" sldId="261"/>
            <ac:spMk id="4" creationId="{DADA9E3B-C530-D8BC-34D1-6D7460C86636}"/>
          </ac:spMkLst>
        </pc:spChg>
        <pc:spChg chg="add mod">
          <ac:chgData name="Garvit Joshi" userId="df4e54e0-c42b-4644-9729-fedc37c7f1d0" providerId="ADAL" clId="{48BE1EAA-F1A9-44F9-A088-8B296513ACED}" dt="2024-05-14T06:11:43.375" v="864" actId="20577"/>
          <ac:spMkLst>
            <pc:docMk/>
            <pc:sldMk cId="129339524" sldId="261"/>
            <ac:spMk id="5" creationId="{69ED72D3-C83D-C4BF-380A-17A456EC76B7}"/>
          </ac:spMkLst>
        </pc:spChg>
        <pc:spChg chg="add">
          <ac:chgData name="Garvit Joshi" userId="df4e54e0-c42b-4644-9729-fedc37c7f1d0" providerId="ADAL" clId="{48BE1EAA-F1A9-44F9-A088-8B296513ACED}" dt="2024-05-14T05:15:42.977" v="740" actId="26606"/>
          <ac:spMkLst>
            <pc:docMk/>
            <pc:sldMk cId="129339524" sldId="261"/>
            <ac:spMk id="1028" creationId="{8651CFA9-6065-4243-AC48-858E359780B1}"/>
          </ac:spMkLst>
        </pc:spChg>
        <pc:spChg chg="add">
          <ac:chgData name="Garvit Joshi" userId="df4e54e0-c42b-4644-9729-fedc37c7f1d0" providerId="ADAL" clId="{48BE1EAA-F1A9-44F9-A088-8B296513ACED}" dt="2024-05-14T05:15:42.977" v="740" actId="26606"/>
          <ac:spMkLst>
            <pc:docMk/>
            <pc:sldMk cId="129339524" sldId="261"/>
            <ac:spMk id="1029" creationId="{37962AE0-6A1C-4B76-9D52-10E5E6D7D3BB}"/>
          </ac:spMkLst>
        </pc:spChg>
        <pc:spChg chg="add">
          <ac:chgData name="Garvit Joshi" userId="df4e54e0-c42b-4644-9729-fedc37c7f1d0" providerId="ADAL" clId="{48BE1EAA-F1A9-44F9-A088-8B296513ACED}" dt="2024-05-14T05:15:42.977" v="740" actId="26606"/>
          <ac:spMkLst>
            <pc:docMk/>
            <pc:sldMk cId="129339524" sldId="261"/>
            <ac:spMk id="1030" creationId="{16E12301-1C96-4D15-9838-D5B894B22365}"/>
          </ac:spMkLst>
        </pc:spChg>
        <pc:spChg chg="add del">
          <ac:chgData name="Garvit Joshi" userId="df4e54e0-c42b-4644-9729-fedc37c7f1d0" providerId="ADAL" clId="{48BE1EAA-F1A9-44F9-A088-8B296513ACED}" dt="2024-05-14T05:13:05.477" v="596" actId="26606"/>
          <ac:spMkLst>
            <pc:docMk/>
            <pc:sldMk cId="129339524" sldId="261"/>
            <ac:spMk id="1031" creationId="{247A131F-D5DE-41A5-B4CF-4F345319B40B}"/>
          </ac:spMkLst>
        </pc:spChg>
        <pc:spChg chg="add del">
          <ac:chgData name="Garvit Joshi" userId="df4e54e0-c42b-4644-9729-fedc37c7f1d0" providerId="ADAL" clId="{48BE1EAA-F1A9-44F9-A088-8B296513ACED}" dt="2024-05-14T05:13:05.477" v="596" actId="26606"/>
          <ac:spMkLst>
            <pc:docMk/>
            <pc:sldMk cId="129339524" sldId="261"/>
            <ac:spMk id="1033" creationId="{3AF4666D-BD98-40A5-A75F-478B982010B2}"/>
          </ac:spMkLst>
        </pc:spChg>
        <pc:spChg chg="add del">
          <ac:chgData name="Garvit Joshi" userId="df4e54e0-c42b-4644-9729-fedc37c7f1d0" providerId="ADAL" clId="{48BE1EAA-F1A9-44F9-A088-8B296513ACED}" dt="2024-05-14T05:13:05.477" v="596" actId="26606"/>
          <ac:spMkLst>
            <pc:docMk/>
            <pc:sldMk cId="129339524" sldId="261"/>
            <ac:spMk id="1035" creationId="{68680585-71F9-4721-A998-4974171D2EB4}"/>
          </ac:spMkLst>
        </pc:spChg>
        <pc:spChg chg="add del">
          <ac:chgData name="Garvit Joshi" userId="df4e54e0-c42b-4644-9729-fedc37c7f1d0" providerId="ADAL" clId="{48BE1EAA-F1A9-44F9-A088-8B296513ACED}" dt="2024-05-14T05:13:05.477" v="596" actId="26606"/>
          <ac:spMkLst>
            <pc:docMk/>
            <pc:sldMk cId="129339524" sldId="261"/>
            <ac:spMk id="1037" creationId="{12BC95C2-2EEC-4F59-ABA8-660B0D059CCF}"/>
          </ac:spMkLst>
        </pc:spChg>
        <pc:spChg chg="add del">
          <ac:chgData name="Garvit Joshi" userId="df4e54e0-c42b-4644-9729-fedc37c7f1d0" providerId="ADAL" clId="{48BE1EAA-F1A9-44F9-A088-8B296513ACED}" dt="2024-05-14T05:13:05.477" v="596" actId="26606"/>
          <ac:spMkLst>
            <pc:docMk/>
            <pc:sldMk cId="129339524" sldId="261"/>
            <ac:spMk id="1057" creationId="{F1174801-1395-44C5-9B00-CCAC45C056E7}"/>
          </ac:spMkLst>
        </pc:spChg>
        <pc:spChg chg="add del">
          <ac:chgData name="Garvit Joshi" userId="df4e54e0-c42b-4644-9729-fedc37c7f1d0" providerId="ADAL" clId="{48BE1EAA-F1A9-44F9-A088-8B296513ACED}" dt="2024-05-14T05:13:05.477" v="596" actId="26606"/>
          <ac:spMkLst>
            <pc:docMk/>
            <pc:sldMk cId="129339524" sldId="261"/>
            <ac:spMk id="1059" creationId="{996DFAFB-BCE1-4BEC-82FB-D574234DEF0A}"/>
          </ac:spMkLst>
        </pc:spChg>
        <pc:spChg chg="add del">
          <ac:chgData name="Garvit Joshi" userId="df4e54e0-c42b-4644-9729-fedc37c7f1d0" providerId="ADAL" clId="{48BE1EAA-F1A9-44F9-A088-8B296513ACED}" dt="2024-05-14T05:13:05.477" v="596" actId="26606"/>
          <ac:spMkLst>
            <pc:docMk/>
            <pc:sldMk cId="129339524" sldId="261"/>
            <ac:spMk id="1061" creationId="{8D2A0DB3-EF43-4032-9B27-954E12CCB688}"/>
          </ac:spMkLst>
        </pc:spChg>
        <pc:grpChg chg="add">
          <ac:chgData name="Garvit Joshi" userId="df4e54e0-c42b-4644-9729-fedc37c7f1d0" providerId="ADAL" clId="{48BE1EAA-F1A9-44F9-A088-8B296513ACED}" dt="2024-05-14T05:15:42.977" v="740" actId="26606"/>
          <ac:grpSpMkLst>
            <pc:docMk/>
            <pc:sldMk cId="129339524" sldId="261"/>
            <ac:grpSpMk id="1032" creationId="{D7A5FD75-4B35-4162-9304-569491255811}"/>
          </ac:grpSpMkLst>
        </pc:grpChg>
        <pc:grpChg chg="add del">
          <ac:chgData name="Garvit Joshi" userId="df4e54e0-c42b-4644-9729-fedc37c7f1d0" providerId="ADAL" clId="{48BE1EAA-F1A9-44F9-A088-8B296513ACED}" dt="2024-05-14T05:13:05.477" v="596" actId="26606"/>
          <ac:grpSpMkLst>
            <pc:docMk/>
            <pc:sldMk cId="129339524" sldId="261"/>
            <ac:grpSpMk id="1039" creationId="{03E9870D-4BBA-43AF-8D44-BBADF020CFF6}"/>
          </ac:grpSpMkLst>
        </pc:grpChg>
        <pc:grpChg chg="add">
          <ac:chgData name="Garvit Joshi" userId="df4e54e0-c42b-4644-9729-fedc37c7f1d0" providerId="ADAL" clId="{48BE1EAA-F1A9-44F9-A088-8B296513ACED}" dt="2024-05-14T05:15:42.977" v="740" actId="26606"/>
          <ac:grpSpMkLst>
            <pc:docMk/>
            <pc:sldMk cId="129339524" sldId="261"/>
            <ac:grpSpMk id="1046" creationId="{34676384-D846-461C-B8F3-BDB849B4A408}"/>
          </ac:grpSpMkLst>
        </pc:grpChg>
        <pc:grpChg chg="add del">
          <ac:chgData name="Garvit Joshi" userId="df4e54e0-c42b-4644-9729-fedc37c7f1d0" providerId="ADAL" clId="{48BE1EAA-F1A9-44F9-A088-8B296513ACED}" dt="2024-05-14T05:13:05.477" v="596" actId="26606"/>
          <ac:grpSpMkLst>
            <pc:docMk/>
            <pc:sldMk cId="129339524" sldId="261"/>
            <ac:grpSpMk id="1048" creationId="{C3279E8D-2BAA-4CB1-834B-09FADD54DE56}"/>
          </ac:grpSpMkLst>
        </pc:grpChg>
        <pc:grpChg chg="add del">
          <ac:chgData name="Garvit Joshi" userId="df4e54e0-c42b-4644-9729-fedc37c7f1d0" providerId="ADAL" clId="{48BE1EAA-F1A9-44F9-A088-8B296513ACED}" dt="2024-05-14T05:13:05.477" v="596" actId="26606"/>
          <ac:grpSpMkLst>
            <pc:docMk/>
            <pc:sldMk cId="129339524" sldId="261"/>
            <ac:grpSpMk id="1063" creationId="{18579DB9-24B0-487B-81E3-8D02AD5F8C81}"/>
          </ac:grpSpMkLst>
        </pc:grpChg>
        <pc:grpChg chg="add del">
          <ac:chgData name="Garvit Joshi" userId="df4e54e0-c42b-4644-9729-fedc37c7f1d0" providerId="ADAL" clId="{48BE1EAA-F1A9-44F9-A088-8B296513ACED}" dt="2024-05-14T05:13:05.477" v="596" actId="26606"/>
          <ac:grpSpMkLst>
            <pc:docMk/>
            <pc:sldMk cId="129339524" sldId="261"/>
            <ac:grpSpMk id="1072" creationId="{8F281804-17FE-49B9-9065-1A44CD473CAE}"/>
          </ac:grpSpMkLst>
        </pc:grpChg>
        <pc:graphicFrameChg chg="add mod">
          <ac:chgData name="Garvit Joshi" userId="df4e54e0-c42b-4644-9729-fedc37c7f1d0" providerId="ADAL" clId="{48BE1EAA-F1A9-44F9-A088-8B296513ACED}" dt="2024-05-14T06:09:05.004" v="781"/>
          <ac:graphicFrameMkLst>
            <pc:docMk/>
            <pc:sldMk cId="129339524" sldId="261"/>
            <ac:graphicFrameMk id="6" creationId="{191BABBC-8BE9-BE46-31CC-3E974CC38D4D}"/>
          </ac:graphicFrameMkLst>
        </pc:graphicFrameChg>
        <pc:picChg chg="add mod">
          <ac:chgData name="Garvit Joshi" userId="df4e54e0-c42b-4644-9729-fedc37c7f1d0" providerId="ADAL" clId="{48BE1EAA-F1A9-44F9-A088-8B296513ACED}" dt="2024-05-14T06:07:59.810" v="745" actId="1076"/>
          <ac:picMkLst>
            <pc:docMk/>
            <pc:sldMk cId="129339524" sldId="261"/>
            <ac:picMk id="1026" creationId="{B2AF9E6B-A3B5-3143-9289-36E01F5FE514}"/>
          </ac:picMkLst>
        </pc:picChg>
      </pc:sldChg>
      <pc:sldChg chg="addSp delSp modSp new mod setBg">
        <pc:chgData name="Garvit Joshi" userId="df4e54e0-c42b-4644-9729-fedc37c7f1d0" providerId="ADAL" clId="{48BE1EAA-F1A9-44F9-A088-8B296513ACED}" dt="2024-05-14T06:17:31.214" v="1315" actId="27614"/>
        <pc:sldMkLst>
          <pc:docMk/>
          <pc:sldMk cId="1682575315" sldId="262"/>
        </pc:sldMkLst>
        <pc:spChg chg="mod ord">
          <ac:chgData name="Garvit Joshi" userId="df4e54e0-c42b-4644-9729-fedc37c7f1d0" providerId="ADAL" clId="{48BE1EAA-F1A9-44F9-A088-8B296513ACED}" dt="2024-05-14T06:17:26.417" v="1314" actId="26606"/>
          <ac:spMkLst>
            <pc:docMk/>
            <pc:sldMk cId="1682575315" sldId="262"/>
            <ac:spMk id="2" creationId="{5573850D-1CAB-3F13-F8AF-4DE0A01EF56B}"/>
          </ac:spMkLst>
        </pc:spChg>
        <pc:spChg chg="del">
          <ac:chgData name="Garvit Joshi" userId="df4e54e0-c42b-4644-9729-fedc37c7f1d0" providerId="ADAL" clId="{48BE1EAA-F1A9-44F9-A088-8B296513ACED}" dt="2024-05-14T06:13:19.810" v="876" actId="22"/>
          <ac:spMkLst>
            <pc:docMk/>
            <pc:sldMk cId="1682575315" sldId="262"/>
            <ac:spMk id="3" creationId="{D132C561-5355-6FD3-C560-A02B8CF1B615}"/>
          </ac:spMkLst>
        </pc:spChg>
        <pc:spChg chg="add mod">
          <ac:chgData name="Garvit Joshi" userId="df4e54e0-c42b-4644-9729-fedc37c7f1d0" providerId="ADAL" clId="{48BE1EAA-F1A9-44F9-A088-8B296513ACED}" dt="2024-05-14T06:17:26.417" v="1314" actId="26606"/>
          <ac:spMkLst>
            <pc:docMk/>
            <pc:sldMk cId="1682575315" sldId="262"/>
            <ac:spMk id="6" creationId="{5EECC485-045A-2F24-04A2-24DBC3126144}"/>
          </ac:spMkLst>
        </pc:spChg>
        <pc:spChg chg="add del">
          <ac:chgData name="Garvit Joshi" userId="df4e54e0-c42b-4644-9729-fedc37c7f1d0" providerId="ADAL" clId="{48BE1EAA-F1A9-44F9-A088-8B296513ACED}" dt="2024-05-14T06:13:32.577" v="882" actId="26606"/>
          <ac:spMkLst>
            <pc:docMk/>
            <pc:sldMk cId="1682575315" sldId="262"/>
            <ac:spMk id="9" creationId="{7B9E0F6E-F002-4A12-5B1C-DAE8F6F25F16}"/>
          </ac:spMkLst>
        </pc:spChg>
        <pc:spChg chg="add del">
          <ac:chgData name="Garvit Joshi" userId="df4e54e0-c42b-4644-9729-fedc37c7f1d0" providerId="ADAL" clId="{48BE1EAA-F1A9-44F9-A088-8B296513ACED}" dt="2024-05-14T06:13:25.676" v="878" actId="26606"/>
          <ac:spMkLst>
            <pc:docMk/>
            <pc:sldMk cId="1682575315" sldId="262"/>
            <ac:spMk id="10" creationId="{247A131F-D5DE-41A5-B4CF-4F345319B40B}"/>
          </ac:spMkLst>
        </pc:spChg>
        <pc:spChg chg="add">
          <ac:chgData name="Garvit Joshi" userId="df4e54e0-c42b-4644-9729-fedc37c7f1d0" providerId="ADAL" clId="{48BE1EAA-F1A9-44F9-A088-8B296513ACED}" dt="2024-05-14T06:17:26.417" v="1314" actId="26606"/>
          <ac:spMkLst>
            <pc:docMk/>
            <pc:sldMk cId="1682575315" sldId="262"/>
            <ac:spMk id="11" creationId="{8651CFA9-6065-4243-AC48-858E359780B1}"/>
          </ac:spMkLst>
        </pc:spChg>
        <pc:spChg chg="add del">
          <ac:chgData name="Garvit Joshi" userId="df4e54e0-c42b-4644-9729-fedc37c7f1d0" providerId="ADAL" clId="{48BE1EAA-F1A9-44F9-A088-8B296513ACED}" dt="2024-05-14T06:13:25.676" v="878" actId="26606"/>
          <ac:spMkLst>
            <pc:docMk/>
            <pc:sldMk cId="1682575315" sldId="262"/>
            <ac:spMk id="12" creationId="{3AF4666D-BD98-40A5-A75F-478B982010B2}"/>
          </ac:spMkLst>
        </pc:spChg>
        <pc:spChg chg="add">
          <ac:chgData name="Garvit Joshi" userId="df4e54e0-c42b-4644-9729-fedc37c7f1d0" providerId="ADAL" clId="{48BE1EAA-F1A9-44F9-A088-8B296513ACED}" dt="2024-05-14T06:17:26.417" v="1314" actId="26606"/>
          <ac:spMkLst>
            <pc:docMk/>
            <pc:sldMk cId="1682575315" sldId="262"/>
            <ac:spMk id="13" creationId="{37962AE0-6A1C-4B76-9D52-10E5E6D7D3BB}"/>
          </ac:spMkLst>
        </pc:spChg>
        <pc:spChg chg="add del">
          <ac:chgData name="Garvit Joshi" userId="df4e54e0-c42b-4644-9729-fedc37c7f1d0" providerId="ADAL" clId="{48BE1EAA-F1A9-44F9-A088-8B296513ACED}" dt="2024-05-14T06:13:25.676" v="878" actId="26606"/>
          <ac:spMkLst>
            <pc:docMk/>
            <pc:sldMk cId="1682575315" sldId="262"/>
            <ac:spMk id="14" creationId="{68680585-71F9-4721-A998-4974171D2EB4}"/>
          </ac:spMkLst>
        </pc:spChg>
        <pc:spChg chg="add del">
          <ac:chgData name="Garvit Joshi" userId="df4e54e0-c42b-4644-9729-fedc37c7f1d0" providerId="ADAL" clId="{48BE1EAA-F1A9-44F9-A088-8B296513ACED}" dt="2024-05-14T06:13:25.676" v="878" actId="26606"/>
          <ac:spMkLst>
            <pc:docMk/>
            <pc:sldMk cId="1682575315" sldId="262"/>
            <ac:spMk id="16" creationId="{12BC95C2-2EEC-4F59-ABA8-660B0D059CCF}"/>
          </ac:spMkLst>
        </pc:spChg>
        <pc:spChg chg="add del">
          <ac:chgData name="Garvit Joshi" userId="df4e54e0-c42b-4644-9729-fedc37c7f1d0" providerId="ADAL" clId="{48BE1EAA-F1A9-44F9-A088-8B296513ACED}" dt="2024-05-14T06:13:25.676" v="878" actId="26606"/>
          <ac:spMkLst>
            <pc:docMk/>
            <pc:sldMk cId="1682575315" sldId="262"/>
            <ac:spMk id="36" creationId="{F1174801-1395-44C5-9B00-CCAC45C056E7}"/>
          </ac:spMkLst>
        </pc:spChg>
        <pc:spChg chg="add del">
          <ac:chgData name="Garvit Joshi" userId="df4e54e0-c42b-4644-9729-fedc37c7f1d0" providerId="ADAL" clId="{48BE1EAA-F1A9-44F9-A088-8B296513ACED}" dt="2024-05-14T06:13:25.676" v="878" actId="26606"/>
          <ac:spMkLst>
            <pc:docMk/>
            <pc:sldMk cId="1682575315" sldId="262"/>
            <ac:spMk id="38" creationId="{996DFAFB-BCE1-4BEC-82FB-D574234DEF0A}"/>
          </ac:spMkLst>
        </pc:spChg>
        <pc:spChg chg="add del">
          <ac:chgData name="Garvit Joshi" userId="df4e54e0-c42b-4644-9729-fedc37c7f1d0" providerId="ADAL" clId="{48BE1EAA-F1A9-44F9-A088-8B296513ACED}" dt="2024-05-14T06:13:25.676" v="878" actId="26606"/>
          <ac:spMkLst>
            <pc:docMk/>
            <pc:sldMk cId="1682575315" sldId="262"/>
            <ac:spMk id="40" creationId="{8D2A0DB3-EF43-4032-9B27-954E12CCB688}"/>
          </ac:spMkLst>
        </pc:spChg>
        <pc:spChg chg="add del">
          <ac:chgData name="Garvit Joshi" userId="df4e54e0-c42b-4644-9729-fedc37c7f1d0" providerId="ADAL" clId="{48BE1EAA-F1A9-44F9-A088-8B296513ACED}" dt="2024-05-14T06:13:32.577" v="882" actId="26606"/>
          <ac:spMkLst>
            <pc:docMk/>
            <pc:sldMk cId="1682575315" sldId="262"/>
            <ac:spMk id="62" creationId="{8651CFA9-6065-4243-AC48-858E359780B1}"/>
          </ac:spMkLst>
        </pc:spChg>
        <pc:spChg chg="add del">
          <ac:chgData name="Garvit Joshi" userId="df4e54e0-c42b-4644-9729-fedc37c7f1d0" providerId="ADAL" clId="{48BE1EAA-F1A9-44F9-A088-8B296513ACED}" dt="2024-05-14T06:13:32.577" v="882" actId="26606"/>
          <ac:spMkLst>
            <pc:docMk/>
            <pc:sldMk cId="1682575315" sldId="262"/>
            <ac:spMk id="63" creationId="{FBFC6891-CBA5-427E-98AC-BF56BB033089}"/>
          </ac:spMkLst>
        </pc:spChg>
        <pc:grpChg chg="add">
          <ac:chgData name="Garvit Joshi" userId="df4e54e0-c42b-4644-9729-fedc37c7f1d0" providerId="ADAL" clId="{48BE1EAA-F1A9-44F9-A088-8B296513ACED}" dt="2024-05-14T06:17:26.417" v="1314" actId="26606"/>
          <ac:grpSpMkLst>
            <pc:docMk/>
            <pc:sldMk cId="1682575315" sldId="262"/>
            <ac:grpSpMk id="15" creationId="{34B438D8-EF7C-445C-8B7F-953BEB1BC133}"/>
          </ac:grpSpMkLst>
        </pc:grpChg>
        <pc:grpChg chg="add del">
          <ac:chgData name="Garvit Joshi" userId="df4e54e0-c42b-4644-9729-fedc37c7f1d0" providerId="ADAL" clId="{48BE1EAA-F1A9-44F9-A088-8B296513ACED}" dt="2024-05-14T06:13:25.676" v="878" actId="26606"/>
          <ac:grpSpMkLst>
            <pc:docMk/>
            <pc:sldMk cId="1682575315" sldId="262"/>
            <ac:grpSpMk id="18" creationId="{03E9870D-4BBA-43AF-8D44-BBADF020CFF6}"/>
          </ac:grpSpMkLst>
        </pc:grpChg>
        <pc:grpChg chg="add">
          <ac:chgData name="Garvit Joshi" userId="df4e54e0-c42b-4644-9729-fedc37c7f1d0" providerId="ADAL" clId="{48BE1EAA-F1A9-44F9-A088-8B296513ACED}" dt="2024-05-14T06:17:26.417" v="1314" actId="26606"/>
          <ac:grpSpMkLst>
            <pc:docMk/>
            <pc:sldMk cId="1682575315" sldId="262"/>
            <ac:grpSpMk id="25" creationId="{284021E3-6F46-410C-BF43-B2DED736558E}"/>
          </ac:grpSpMkLst>
        </pc:grpChg>
        <pc:grpChg chg="add del">
          <ac:chgData name="Garvit Joshi" userId="df4e54e0-c42b-4644-9729-fedc37c7f1d0" providerId="ADAL" clId="{48BE1EAA-F1A9-44F9-A088-8B296513ACED}" dt="2024-05-14T06:13:25.676" v="878" actId="26606"/>
          <ac:grpSpMkLst>
            <pc:docMk/>
            <pc:sldMk cId="1682575315" sldId="262"/>
            <ac:grpSpMk id="27" creationId="{C3279E8D-2BAA-4CB1-834B-09FADD54DE56}"/>
          </ac:grpSpMkLst>
        </pc:grpChg>
        <pc:grpChg chg="add del">
          <ac:chgData name="Garvit Joshi" userId="df4e54e0-c42b-4644-9729-fedc37c7f1d0" providerId="ADAL" clId="{48BE1EAA-F1A9-44F9-A088-8B296513ACED}" dt="2024-05-14T06:13:25.676" v="878" actId="26606"/>
          <ac:grpSpMkLst>
            <pc:docMk/>
            <pc:sldMk cId="1682575315" sldId="262"/>
            <ac:grpSpMk id="42" creationId="{18579DB9-24B0-487B-81E3-8D02AD5F8C81}"/>
          </ac:grpSpMkLst>
        </pc:grpChg>
        <pc:grpChg chg="add del">
          <ac:chgData name="Garvit Joshi" userId="df4e54e0-c42b-4644-9729-fedc37c7f1d0" providerId="ADAL" clId="{48BE1EAA-F1A9-44F9-A088-8B296513ACED}" dt="2024-05-14T06:13:25.676" v="878" actId="26606"/>
          <ac:grpSpMkLst>
            <pc:docMk/>
            <pc:sldMk cId="1682575315" sldId="262"/>
            <ac:grpSpMk id="51" creationId="{8F281804-17FE-49B9-9065-1A44CD473CAE}"/>
          </ac:grpSpMkLst>
        </pc:grpChg>
        <pc:grpChg chg="add del">
          <ac:chgData name="Garvit Joshi" userId="df4e54e0-c42b-4644-9729-fedc37c7f1d0" providerId="ADAL" clId="{48BE1EAA-F1A9-44F9-A088-8B296513ACED}" dt="2024-05-14T06:13:32.577" v="882" actId="26606"/>
          <ac:grpSpMkLst>
            <pc:docMk/>
            <pc:sldMk cId="1682575315" sldId="262"/>
            <ac:grpSpMk id="64" creationId="{4CD73DBB-9AC8-4BE7-AA43-995A7495D73C}"/>
          </ac:grpSpMkLst>
        </pc:grpChg>
        <pc:grpChg chg="add del">
          <ac:chgData name="Garvit Joshi" userId="df4e54e0-c42b-4644-9729-fedc37c7f1d0" providerId="ADAL" clId="{48BE1EAA-F1A9-44F9-A088-8B296513ACED}" dt="2024-05-14T06:13:32.577" v="882" actId="26606"/>
          <ac:grpSpMkLst>
            <pc:docMk/>
            <pc:sldMk cId="1682575315" sldId="262"/>
            <ac:grpSpMk id="73" creationId="{AAFDD3F2-C28D-4186-A9F0-DA324412D571}"/>
          </ac:grpSpMkLst>
        </pc:grpChg>
        <pc:picChg chg="add mod ord">
          <ac:chgData name="Garvit Joshi" userId="df4e54e0-c42b-4644-9729-fedc37c7f1d0" providerId="ADAL" clId="{48BE1EAA-F1A9-44F9-A088-8B296513ACED}" dt="2024-05-14T06:17:31.214" v="1315" actId="27614"/>
          <ac:picMkLst>
            <pc:docMk/>
            <pc:sldMk cId="1682575315" sldId="262"/>
            <ac:picMk id="5" creationId="{BBB2C4B9-5D74-747B-F166-481A20842CBE}"/>
          </ac:picMkLst>
        </pc:picChg>
      </pc:sldChg>
      <pc:sldChg chg="addSp delSp modSp new mod setBg addAnim">
        <pc:chgData name="Garvit Joshi" userId="df4e54e0-c42b-4644-9729-fedc37c7f1d0" providerId="ADAL" clId="{48BE1EAA-F1A9-44F9-A088-8B296513ACED}" dt="2024-05-14T06:18:43.049" v="1330"/>
        <pc:sldMkLst>
          <pc:docMk/>
          <pc:sldMk cId="1952955274" sldId="263"/>
        </pc:sldMkLst>
        <pc:spChg chg="mod">
          <ac:chgData name="Garvit Joshi" userId="df4e54e0-c42b-4644-9729-fedc37c7f1d0" providerId="ADAL" clId="{48BE1EAA-F1A9-44F9-A088-8B296513ACED}" dt="2024-05-14T06:18:43.049" v="1329" actId="26606"/>
          <ac:spMkLst>
            <pc:docMk/>
            <pc:sldMk cId="1952955274" sldId="263"/>
            <ac:spMk id="2" creationId="{346A0E0C-87D4-3A14-4738-7409C5F9C96B}"/>
          </ac:spMkLst>
        </pc:spChg>
        <pc:spChg chg="del">
          <ac:chgData name="Garvit Joshi" userId="df4e54e0-c42b-4644-9729-fedc37c7f1d0" providerId="ADAL" clId="{48BE1EAA-F1A9-44F9-A088-8B296513ACED}" dt="2024-05-14T06:18:28.056" v="1327" actId="21"/>
          <ac:spMkLst>
            <pc:docMk/>
            <pc:sldMk cId="1952955274" sldId="263"/>
            <ac:spMk id="3" creationId="{FD4869AB-64DC-B67B-42F6-25B3EF82CE7C}"/>
          </ac:spMkLst>
        </pc:spChg>
        <pc:spChg chg="add">
          <ac:chgData name="Garvit Joshi" userId="df4e54e0-c42b-4644-9729-fedc37c7f1d0" providerId="ADAL" clId="{48BE1EAA-F1A9-44F9-A088-8B296513ACED}" dt="2024-05-14T06:18:43.049" v="1329" actId="26606"/>
          <ac:spMkLst>
            <pc:docMk/>
            <pc:sldMk cId="1952955274" sldId="263"/>
            <ac:spMk id="8" creationId="{247A131F-D5DE-41A5-B4CF-4F345319B40B}"/>
          </ac:spMkLst>
        </pc:spChg>
        <pc:spChg chg="add">
          <ac:chgData name="Garvit Joshi" userId="df4e54e0-c42b-4644-9729-fedc37c7f1d0" providerId="ADAL" clId="{48BE1EAA-F1A9-44F9-A088-8B296513ACED}" dt="2024-05-14T06:18:43.049" v="1329" actId="26606"/>
          <ac:spMkLst>
            <pc:docMk/>
            <pc:sldMk cId="1952955274" sldId="263"/>
            <ac:spMk id="10" creationId="{3AF4666D-BD98-40A5-A75F-478B982010B2}"/>
          </ac:spMkLst>
        </pc:spChg>
        <pc:spChg chg="add">
          <ac:chgData name="Garvit Joshi" userId="df4e54e0-c42b-4644-9729-fedc37c7f1d0" providerId="ADAL" clId="{48BE1EAA-F1A9-44F9-A088-8B296513ACED}" dt="2024-05-14T06:18:43.049" v="1329" actId="26606"/>
          <ac:spMkLst>
            <pc:docMk/>
            <pc:sldMk cId="1952955274" sldId="263"/>
            <ac:spMk id="12" creationId="{68680585-71F9-4721-A998-4974171D2EB4}"/>
          </ac:spMkLst>
        </pc:spChg>
        <pc:spChg chg="add">
          <ac:chgData name="Garvit Joshi" userId="df4e54e0-c42b-4644-9729-fedc37c7f1d0" providerId="ADAL" clId="{48BE1EAA-F1A9-44F9-A088-8B296513ACED}" dt="2024-05-14T06:18:43.049" v="1329" actId="26606"/>
          <ac:spMkLst>
            <pc:docMk/>
            <pc:sldMk cId="1952955274" sldId="263"/>
            <ac:spMk id="14" creationId="{12BC95C2-2EEC-4F59-ABA8-660B0D059CCF}"/>
          </ac:spMkLst>
        </pc:spChg>
        <pc:spChg chg="add">
          <ac:chgData name="Garvit Joshi" userId="df4e54e0-c42b-4644-9729-fedc37c7f1d0" providerId="ADAL" clId="{48BE1EAA-F1A9-44F9-A088-8B296513ACED}" dt="2024-05-14T06:18:43.049" v="1329" actId="26606"/>
          <ac:spMkLst>
            <pc:docMk/>
            <pc:sldMk cId="1952955274" sldId="263"/>
            <ac:spMk id="34" creationId="{F1174801-1395-44C5-9B00-CCAC45C056E7}"/>
          </ac:spMkLst>
        </pc:spChg>
        <pc:spChg chg="add">
          <ac:chgData name="Garvit Joshi" userId="df4e54e0-c42b-4644-9729-fedc37c7f1d0" providerId="ADAL" clId="{48BE1EAA-F1A9-44F9-A088-8B296513ACED}" dt="2024-05-14T06:18:43.049" v="1329" actId="26606"/>
          <ac:spMkLst>
            <pc:docMk/>
            <pc:sldMk cId="1952955274" sldId="263"/>
            <ac:spMk id="36" creationId="{996DFAFB-BCE1-4BEC-82FB-D574234DEF0A}"/>
          </ac:spMkLst>
        </pc:spChg>
        <pc:spChg chg="add">
          <ac:chgData name="Garvit Joshi" userId="df4e54e0-c42b-4644-9729-fedc37c7f1d0" providerId="ADAL" clId="{48BE1EAA-F1A9-44F9-A088-8B296513ACED}" dt="2024-05-14T06:18:43.049" v="1329" actId="26606"/>
          <ac:spMkLst>
            <pc:docMk/>
            <pc:sldMk cId="1952955274" sldId="263"/>
            <ac:spMk id="38" creationId="{F23DAFF7-4C98-4E0E-8986-198D54B6C1F0}"/>
          </ac:spMkLst>
        </pc:spChg>
        <pc:grpChg chg="add">
          <ac:chgData name="Garvit Joshi" userId="df4e54e0-c42b-4644-9729-fedc37c7f1d0" providerId="ADAL" clId="{48BE1EAA-F1A9-44F9-A088-8B296513ACED}" dt="2024-05-14T06:18:43.049" v="1329" actId="26606"/>
          <ac:grpSpMkLst>
            <pc:docMk/>
            <pc:sldMk cId="1952955274" sldId="263"/>
            <ac:grpSpMk id="16" creationId="{03E9870D-4BBA-43AF-8D44-BBADF020CFF6}"/>
          </ac:grpSpMkLst>
        </pc:grpChg>
        <pc:grpChg chg="add">
          <ac:chgData name="Garvit Joshi" userId="df4e54e0-c42b-4644-9729-fedc37c7f1d0" providerId="ADAL" clId="{48BE1EAA-F1A9-44F9-A088-8B296513ACED}" dt="2024-05-14T06:18:43.049" v="1329" actId="26606"/>
          <ac:grpSpMkLst>
            <pc:docMk/>
            <pc:sldMk cId="1952955274" sldId="263"/>
            <ac:grpSpMk id="25" creationId="{C3279E8D-2BAA-4CB1-834B-09FADD54DE56}"/>
          </ac:grpSpMkLst>
        </pc:grpChg>
        <pc:grpChg chg="add">
          <ac:chgData name="Garvit Joshi" userId="df4e54e0-c42b-4644-9729-fedc37c7f1d0" providerId="ADAL" clId="{48BE1EAA-F1A9-44F9-A088-8B296513ACED}" dt="2024-05-14T06:18:43.049" v="1329" actId="26606"/>
          <ac:grpSpMkLst>
            <pc:docMk/>
            <pc:sldMk cId="1952955274" sldId="263"/>
            <ac:grpSpMk id="40" creationId="{18579DB9-24B0-487B-81E3-8D02AD5F8C81}"/>
          </ac:grpSpMkLst>
        </pc:grpChg>
        <pc:grpChg chg="add">
          <ac:chgData name="Garvit Joshi" userId="df4e54e0-c42b-4644-9729-fedc37c7f1d0" providerId="ADAL" clId="{48BE1EAA-F1A9-44F9-A088-8B296513ACED}" dt="2024-05-14T06:18:43.049" v="1329" actId="26606"/>
          <ac:grpSpMkLst>
            <pc:docMk/>
            <pc:sldMk cId="1952955274" sldId="263"/>
            <ac:grpSpMk id="49" creationId="{8F281804-17FE-49B9-9065-1A44CD473CAE}"/>
          </ac:grpSpMkLst>
        </pc:grpChg>
        <pc:picChg chg="add">
          <ac:chgData name="Garvit Joshi" userId="df4e54e0-c42b-4644-9729-fedc37c7f1d0" providerId="ADAL" clId="{48BE1EAA-F1A9-44F9-A088-8B296513ACED}" dt="2024-05-14T06:18:43.049" v="1329" actId="26606"/>
          <ac:picMkLst>
            <pc:docMk/>
            <pc:sldMk cId="1952955274" sldId="263"/>
            <ac:picMk id="4" creationId="{8E8DD391-98C9-B0F7-B967-40C311FBAC9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9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2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6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5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4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6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0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3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5/14/2024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6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wave of paint&#10;&#10;Description automatically generated">
            <a:extLst>
              <a:ext uri="{FF2B5EF4-FFF2-40B4-BE49-F238E27FC236}">
                <a16:creationId xmlns:a16="http://schemas.microsoft.com/office/drawing/2014/main" id="{C2C81BE7-8C99-15BD-00D7-A50981DE28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t="23983" r="-1" b="-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2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104998-5E70-A4AF-FCDD-733844217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1841" y="726641"/>
            <a:ext cx="5998193" cy="3187427"/>
          </a:xfrm>
        </p:spPr>
        <p:txBody>
          <a:bodyPr>
            <a:normAutofit/>
          </a:bodyPr>
          <a:lstStyle/>
          <a:p>
            <a:pPr algn="r"/>
            <a:r>
              <a:rPr lang="en-IN" sz="5400" dirty="0">
                <a:solidFill>
                  <a:srgbClr val="FFFFFF"/>
                </a:solidFill>
              </a:rPr>
              <a:t>Stroke Prediction Using Machine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F5FF0-01C7-AAEC-6A4A-F77A72616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025" y="4069781"/>
            <a:ext cx="5993576" cy="2043305"/>
          </a:xfrm>
        </p:spPr>
        <p:txBody>
          <a:bodyPr>
            <a:normAutofit/>
          </a:bodyPr>
          <a:lstStyle/>
          <a:p>
            <a:pPr algn="r"/>
            <a:r>
              <a:rPr lang="en-IN" sz="2200" dirty="0">
                <a:solidFill>
                  <a:srgbClr val="FFFFFF"/>
                </a:solidFill>
              </a:rPr>
              <a:t>Name: Garvit Joshi</a:t>
            </a:r>
          </a:p>
          <a:p>
            <a:pPr algn="r"/>
            <a:r>
              <a:rPr lang="en-IN" sz="2200" dirty="0">
                <a:solidFill>
                  <a:srgbClr val="FFFFFF"/>
                </a:solidFill>
              </a:rPr>
              <a:t>Section: K21UN</a:t>
            </a:r>
          </a:p>
          <a:p>
            <a:pPr algn="r"/>
            <a:r>
              <a:rPr lang="en-IN" sz="2200" dirty="0">
                <a:solidFill>
                  <a:srgbClr val="FFFFFF"/>
                </a:solidFill>
              </a:rPr>
              <a:t>Registration Number: 12106692</a:t>
            </a:r>
          </a:p>
          <a:p>
            <a:pPr algn="r"/>
            <a:r>
              <a:rPr lang="en-IN" sz="2200" dirty="0">
                <a:solidFill>
                  <a:srgbClr val="FFFFFF"/>
                </a:solidFill>
              </a:rPr>
              <a:t>Supervisor: Mr. Ved Prakash </a:t>
            </a:r>
            <a:r>
              <a:rPr lang="en-IN" sz="2200" dirty="0" err="1">
                <a:solidFill>
                  <a:srgbClr val="FFFFFF"/>
                </a:solidFill>
              </a:rPr>
              <a:t>Chaubey</a:t>
            </a:r>
            <a:endParaRPr lang="en-IN" sz="2200" dirty="0">
              <a:solidFill>
                <a:srgbClr val="FFFFFF"/>
              </a:solidFill>
            </a:endParaRPr>
          </a:p>
        </p:txBody>
      </p:sp>
      <p:grpSp>
        <p:nvGrpSpPr>
          <p:cNvPr id="52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15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FA98B-B0F3-6A5D-AA2F-580443ACA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8CCD1-1F14-9E78-7578-68C96941C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Stroke, a cerebrovascular accident (CVA), results from interrupted brain blood flow, causing dysfunction.</a:t>
            </a:r>
          </a:p>
          <a:p>
            <a:r>
              <a:rPr lang="en-US" dirty="0"/>
              <a:t>Ischemic or hemorrhagic strokes, from inadequate blood supply or bleeding, demand immediate medical attention.</a:t>
            </a:r>
          </a:p>
          <a:p>
            <a:r>
              <a:rPr lang="en-US" dirty="0"/>
              <a:t>Timely intervention for ischemic strokes within hours of symptom onset is crucial for effective management.</a:t>
            </a:r>
          </a:p>
          <a:p>
            <a:r>
              <a:rPr lang="en-US" dirty="0"/>
              <a:t>Transient ischemic attacks (TIAs) require urgent evaluation to mitigate future stroke risks; symptoms should resolve within 24 hours.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3925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0C94-90D2-7791-5BD8-C2E787D2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B544F-D54F-4082-F283-F0945F4B4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Brain stroke, a leading cause of mortality and disability globally, requires early detection and intervention for improved outcomes.</a:t>
            </a:r>
          </a:p>
          <a:p>
            <a:r>
              <a:rPr lang="en-US" dirty="0"/>
              <a:t>Advancements in machine learning enable predictive models for stroke risk assessment based on demographic, clinical, and lifestyle data.</a:t>
            </a:r>
          </a:p>
          <a:p>
            <a:r>
              <a:rPr lang="en-US" dirty="0"/>
              <a:t>This project aims to develop a machine learning-based predictive model for stroke prediction, utilizing patient data for risk identification.</a:t>
            </a:r>
          </a:p>
          <a:p>
            <a:r>
              <a:rPr lang="en-US" dirty="0"/>
              <a:t>Early identification of high-risk individuals allows for timely interventions, enhancing stroke prevention strategies and patient care quality.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364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C3258-8BA3-DA29-40F8-D3C393E9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Problem Statement solution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F01D-C8E9-59A1-CA2C-E2DC22A1B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Develop predictive models for stroke risk assessment using machine learning, coupled with launching public health campaigns for stroke prevention awareness.</a:t>
            </a:r>
          </a:p>
          <a:p>
            <a:r>
              <a:rPr lang="en-US" dirty="0"/>
              <a:t>Utilize machine learning algorithms to optimize resource allocation and deliver cost-effective stroke care and rehabilitation programs.</a:t>
            </a:r>
          </a:p>
          <a:p>
            <a:r>
              <a:rPr lang="en-US" dirty="0"/>
              <a:t>Enhance post-stroke rehabilitation by employing personalized plans aided by machine learning and improving access to psychological support services and community programs.</a:t>
            </a:r>
          </a:p>
          <a:p>
            <a:r>
              <a:rPr lang="en-US" dirty="0"/>
              <a:t>Foster interdisciplinary collaboration among healthcare professionals, researchers, and policymakers to innovate stroke prevention, care, and rehabilitation strategies while investing in research to advance stroke treatment and patient outcomes.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927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E0976-3258-E98E-CCB7-FC54B9A49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43961-82BE-8A73-A115-56E75FFAF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972050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1. Data Collection:</a:t>
            </a:r>
          </a:p>
          <a:p>
            <a:pPr lvl="1"/>
            <a:r>
              <a:rPr lang="en-IN" dirty="0"/>
              <a:t>Collected data from Kaggle with highest Usability Factor for an authentic dataset.</a:t>
            </a:r>
          </a:p>
          <a:p>
            <a:r>
              <a:rPr lang="en-IN" dirty="0"/>
              <a:t>2. Data Preprocessing:</a:t>
            </a:r>
          </a:p>
          <a:p>
            <a:pPr lvl="1"/>
            <a:r>
              <a:rPr lang="en-IN" dirty="0"/>
              <a:t>Finding null values, and correlations between the columns knowing how change of one affect other.</a:t>
            </a:r>
          </a:p>
          <a:p>
            <a:r>
              <a:rPr lang="en-IN" dirty="0"/>
              <a:t>3. Model Training:</a:t>
            </a:r>
          </a:p>
          <a:p>
            <a:pPr lvl="1"/>
            <a:r>
              <a:rPr lang="en-IN" dirty="0"/>
              <a:t>Encode the values such as gender, residence type, work type</a:t>
            </a:r>
          </a:p>
          <a:p>
            <a:pPr lvl="1"/>
            <a:r>
              <a:rPr lang="en-IN" dirty="0"/>
              <a:t>Split the data (80-20) , then applied various ML Algorithms.</a:t>
            </a:r>
          </a:p>
          <a:p>
            <a:r>
              <a:rPr lang="en-IN" dirty="0"/>
              <a:t>4. Deployment and Future Directions:</a:t>
            </a:r>
          </a:p>
          <a:p>
            <a:pPr lvl="1"/>
            <a:r>
              <a:rPr lang="en-IN" dirty="0"/>
              <a:t>Deployed the models using Streamlit to make them accessible to users.</a:t>
            </a:r>
          </a:p>
        </p:txBody>
      </p:sp>
    </p:spTree>
    <p:extLst>
      <p:ext uri="{BB962C8B-B14F-4D97-AF65-F5344CB8AC3E}">
        <p14:creationId xmlns:p14="http://schemas.microsoft.com/office/powerpoint/2010/main" val="422502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02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16E12301-1C96-4D15-9838-D5B894B22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CHOLARSHIP TEST RESULT (Rajastha ILD skill University) - Shri Aatm Valabh  Jain (P.G.) Girls College">
            <a:extLst>
              <a:ext uri="{FF2B5EF4-FFF2-40B4-BE49-F238E27FC236}">
                <a16:creationId xmlns:a16="http://schemas.microsoft.com/office/drawing/2014/main" id="{B2AF9E6B-A3B5-3143-9289-36E01F5FE5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4" r="21579"/>
          <a:stretch/>
        </p:blipFill>
        <p:spPr bwMode="auto">
          <a:xfrm>
            <a:off x="9655" y="15178"/>
            <a:ext cx="12188932" cy="685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2" name="Top Left">
            <a:extLst>
              <a:ext uri="{FF2B5EF4-FFF2-40B4-BE49-F238E27FC236}">
                <a16:creationId xmlns:a16="http://schemas.microsoft.com/office/drawing/2014/main" id="{D7A5FD75-4B35-4162-9304-569491255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A5107DF9-40C8-458E-82E1-523137E7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5BD83295-4F37-4B80-AF77-1798FB80C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65888C74-4F56-4347-8944-E676A3C89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A69429CD-28C1-4DC7-84AD-4421A0AC8E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762D63CF-41E9-4561-A945-E199ABE7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0C95C339-F16B-492F-903D-A6855F56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E85BC65A-0C9A-45A6-B18B-5E020CE98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84262EB-CD01-E528-BC0E-A47680300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726066"/>
            <a:ext cx="4795282" cy="50182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</a:t>
            </a:r>
          </a:p>
        </p:txBody>
      </p:sp>
      <p:grpSp>
        <p:nvGrpSpPr>
          <p:cNvPr id="1046" name="Bottom Right">
            <a:extLst>
              <a:ext uri="{FF2B5EF4-FFF2-40B4-BE49-F238E27FC236}">
                <a16:creationId xmlns:a16="http://schemas.microsoft.com/office/drawing/2014/main" id="{34676384-D846-461C-B8F3-BDB849B4A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047" name="Graphic 157">
              <a:extLst>
                <a:ext uri="{FF2B5EF4-FFF2-40B4-BE49-F238E27FC236}">
                  <a16:creationId xmlns:a16="http://schemas.microsoft.com/office/drawing/2014/main" id="{50480E57-05E0-42B6-8693-191B4E9CF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049" name="Freeform: Shape 1048">
                <a:extLst>
                  <a:ext uri="{FF2B5EF4-FFF2-40B4-BE49-F238E27FC236}">
                    <a16:creationId xmlns:a16="http://schemas.microsoft.com/office/drawing/2014/main" id="{1C989BD5-54F6-4747-83F1-81FCAEDAD8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0" name="Freeform: Shape 1049">
                <a:extLst>
                  <a:ext uri="{FF2B5EF4-FFF2-40B4-BE49-F238E27FC236}">
                    <a16:creationId xmlns:a16="http://schemas.microsoft.com/office/drawing/2014/main" id="{6D7EE029-E135-4899-AC49-78D6946CD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1" name="Freeform: Shape 1050">
                <a:extLst>
                  <a:ext uri="{FF2B5EF4-FFF2-40B4-BE49-F238E27FC236}">
                    <a16:creationId xmlns:a16="http://schemas.microsoft.com/office/drawing/2014/main" id="{4C9494D7-A3EA-4A41-8910-6B6FE95E59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2" name="Freeform: Shape 1051">
                <a:extLst>
                  <a:ext uri="{FF2B5EF4-FFF2-40B4-BE49-F238E27FC236}">
                    <a16:creationId xmlns:a16="http://schemas.microsoft.com/office/drawing/2014/main" id="{89E7F2B7-DEB2-4B2A-99F9-10622D09E1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3" name="Freeform: Shape 1052">
                <a:extLst>
                  <a:ext uri="{FF2B5EF4-FFF2-40B4-BE49-F238E27FC236}">
                    <a16:creationId xmlns:a16="http://schemas.microsoft.com/office/drawing/2014/main" id="{9DACD4DB-BAF5-43DD-8CC8-4200A16D66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4" name="Freeform: Shape 1053">
                <a:extLst>
                  <a:ext uri="{FF2B5EF4-FFF2-40B4-BE49-F238E27FC236}">
                    <a16:creationId xmlns:a16="http://schemas.microsoft.com/office/drawing/2014/main" id="{6532D7D7-91B4-4F7C-B38E-5BBD5F3B42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2B7428A0-A810-46D6-9CC7-2475B2DF6E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9C4A0E07-B9C5-49FB-B94A-B28D740C7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9ED72D3-C83D-C4BF-380A-17A456EC76B7}"/>
              </a:ext>
            </a:extLst>
          </p:cNvPr>
          <p:cNvSpPr txBox="1"/>
          <p:nvPr/>
        </p:nvSpPr>
        <p:spPr>
          <a:xfrm>
            <a:off x="6243959" y="467940"/>
            <a:ext cx="5642667" cy="5951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spcAft>
                <a:spcPts val="600"/>
              </a:spcAft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US" dirty="0">
                <a:solidFill>
                  <a:srgbClr val="FFFFFF"/>
                </a:solidFill>
              </a:rPr>
              <a:t>Some of the models such as Logistic Regression, Support Vector Machine, K-Nearest Neighbors provided an accuracy of 93%.</a:t>
            </a:r>
          </a:p>
        </p:txBody>
      </p:sp>
    </p:spTree>
    <p:extLst>
      <p:ext uri="{BB962C8B-B14F-4D97-AF65-F5344CB8AC3E}">
        <p14:creationId xmlns:p14="http://schemas.microsoft.com/office/powerpoint/2010/main" val="12933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5" name="Top left">
            <a:extLst>
              <a:ext uri="{FF2B5EF4-FFF2-40B4-BE49-F238E27FC236}">
                <a16:creationId xmlns:a16="http://schemas.microsoft.com/office/drawing/2014/main" id="{34B438D8-EF7C-445C-8B7F-953BEB1BC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FE087E2-E4B7-42FA-A441-7EDEE41B0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1B2EF2-665F-429A-9CFB-08C14FAC99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B0B1C71-6C49-4F64-8859-9CC59D7D9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6BBF9FA-27D4-45DF-8D9C-623EA4106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F2F0D01-71CB-4693-A192-5BA045A5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40E1FB-ACD1-41FC-9828-9B5D2CAA7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2BABC85-DC43-42B8-8AAA-9198D7A62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48F9955-240E-4180-81B8-5909B1A91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73850D-1CAB-3F13-F8AF-4DE0A01EF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3988369" cy="22368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Deployment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CC485-045A-2F24-04A2-24DBC3126144}"/>
              </a:ext>
            </a:extLst>
          </p:cNvPr>
          <p:cNvSpPr txBox="1"/>
          <p:nvPr/>
        </p:nvSpPr>
        <p:spPr>
          <a:xfrm>
            <a:off x="1185756" y="2955401"/>
            <a:ext cx="3988112" cy="3157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US" sz="1700" dirty="0">
                <a:solidFill>
                  <a:schemeClr val="tx2"/>
                </a:solidFill>
              </a:rPr>
              <a:t>Used Streamlit for deployment.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US" sz="1700" dirty="0">
                <a:solidFill>
                  <a:schemeClr val="tx2"/>
                </a:solidFill>
              </a:rPr>
              <a:t>Streamlit is an open-source library which help user to deploy websites without using HTML, CSS in code.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US" sz="1700" dirty="0">
                <a:solidFill>
                  <a:schemeClr val="tx2"/>
                </a:solidFill>
              </a:rPr>
              <a:t>Create Input widgets using slider and radio button for taking user inputs,  making models giving input and predicting output by Logistic Regression, Random Forest, Gradient Boosting Algorithms.</a:t>
            </a:r>
          </a:p>
        </p:txBody>
      </p:sp>
      <p:pic>
        <p:nvPicPr>
          <p:cNvPr id="5" name="Content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BBB2C4B9-5D74-747B-F166-481A20842C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2903" y="1981271"/>
            <a:ext cx="6387190" cy="2890203"/>
          </a:xfrm>
          <a:prstGeom prst="rect">
            <a:avLst/>
          </a:prstGeom>
        </p:spPr>
      </p:pic>
      <p:grpSp>
        <p:nvGrpSpPr>
          <p:cNvPr id="25" name="Bottom Right">
            <a:extLst>
              <a:ext uri="{FF2B5EF4-FFF2-40B4-BE49-F238E27FC236}">
                <a16:creationId xmlns:a16="http://schemas.microsoft.com/office/drawing/2014/main" id="{284021E3-6F46-410C-BF43-B2DED7365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48AF179-3265-4A10-A62C-92B7E186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37" name="Graphic 157">
              <a:extLst>
                <a:ext uri="{FF2B5EF4-FFF2-40B4-BE49-F238E27FC236}">
                  <a16:creationId xmlns:a16="http://schemas.microsoft.com/office/drawing/2014/main" id="{30DF5C12-B34D-4E70-8FD0-D98069994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589785B-0300-4D1C-BEFB-DCA5AA0450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7F41DF3E-3189-428F-B4FE-AACA351306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C51D846-61EF-4EB5-BE03-65A572A2EAB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C5417C86-AA6B-4AD4-BD75-694E8E073E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51D5067E-85F6-4202-AFB5-41F9C9EA74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9598395-257E-4B18-949B-50F109866B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9DDA522-37EB-48B3-9B62-748F75D368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9D8F012-98AD-4320-BA44-DE1CE4E4D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257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6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5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Magnifying glass on clear background">
            <a:extLst>
              <a:ext uri="{FF2B5EF4-FFF2-40B4-BE49-F238E27FC236}">
                <a16:creationId xmlns:a16="http://schemas.microsoft.com/office/drawing/2014/main" id="{8E8DD391-98C9-B0F7-B967-40C311FBAC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-1" b="1572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6A0E0C-87D4-3A14-4738-7409C5F9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654" y="565846"/>
            <a:ext cx="4958128" cy="37551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grpSp>
        <p:nvGrpSpPr>
          <p:cNvPr id="40" name="Top Left">
            <a:extLst>
              <a:ext uri="{FF2B5EF4-FFF2-40B4-BE49-F238E27FC236}">
                <a16:creationId xmlns:a16="http://schemas.microsoft.com/office/drawing/2014/main" id="{18579DB9-24B0-487B-81E3-8D02AD5F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180CB2C-161F-4538-9214-24AF97B01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E25AFBE-8731-4348-B66F-FD7E38F76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6C27D8-4E47-470F-B6B5-407CE7D1D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6348964-B561-445E-A6A4-730FBA428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5D1A3FD-B031-4670-8F09-29E8E38D4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0BD3287-1860-4987-8CA5-8728EDBB6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1FEEEA6-82B5-4005-A3D5-FC2A152F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49" name="Bottom Right">
            <a:extLst>
              <a:ext uri="{FF2B5EF4-FFF2-40B4-BE49-F238E27FC236}">
                <a16:creationId xmlns:a16="http://schemas.microsoft.com/office/drawing/2014/main" id="{8F281804-17FE-49B9-9065-1A44CD473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0" name="Graphic 157">
              <a:extLst>
                <a:ext uri="{FF2B5EF4-FFF2-40B4-BE49-F238E27FC236}">
                  <a16:creationId xmlns:a16="http://schemas.microsoft.com/office/drawing/2014/main" id="{737BB70B-7AAF-4229-8400-5AFF12A23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9B992201-AA48-4BE7-ADC2-908B16934F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40E3649-4ED2-4501-AF92-DEC3DFF5C8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68B38FD5-4195-4693-8AB7-D01C58D21E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F0635352-3FD2-43A8-832C-705F1CB917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FBEAF61E-74F7-41BA-9576-39B1961501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AB31D9B5-1401-4F40-BEE6-D492919954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8EDD38F5-BC63-401D-8C72-8D41A360A9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5CE5B18-7300-438F-80EB-4F4E431C8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295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xploreVTI">
  <a:themeElements>
    <a:clrScheme name="AnalogousFromRegularSeedLeftStep">
      <a:dk1>
        <a:srgbClr val="000000"/>
      </a:dk1>
      <a:lt1>
        <a:srgbClr val="FFFFFF"/>
      </a:lt1>
      <a:dk2>
        <a:srgbClr val="2F1B30"/>
      </a:dk2>
      <a:lt2>
        <a:srgbClr val="F0F3F3"/>
      </a:lt2>
      <a:accent1>
        <a:srgbClr val="E72935"/>
      </a:accent1>
      <a:accent2>
        <a:srgbClr val="D51772"/>
      </a:accent2>
      <a:accent3>
        <a:srgbClr val="E729D3"/>
      </a:accent3>
      <a:accent4>
        <a:srgbClr val="9A17D5"/>
      </a:accent4>
      <a:accent5>
        <a:srgbClr val="5C29E7"/>
      </a:accent5>
      <a:accent6>
        <a:srgbClr val="223CD7"/>
      </a:accent6>
      <a:hlink>
        <a:srgbClr val="339B94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450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AvenirNext LT Pro Medium</vt:lpstr>
      <vt:lpstr>Posterama</vt:lpstr>
      <vt:lpstr>ExploreVTI</vt:lpstr>
      <vt:lpstr>Stroke Prediction Using Machine Learning</vt:lpstr>
      <vt:lpstr>Abstract</vt:lpstr>
      <vt:lpstr>Problem</vt:lpstr>
      <vt:lpstr>Problem Statement solution Approach</vt:lpstr>
      <vt:lpstr>Methodology</vt:lpstr>
      <vt:lpstr>Result</vt:lpstr>
      <vt:lpstr>Deployment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Stroke Prediction Using Machine Learning</dc:title>
  <dc:creator>Garvit Joshi</dc:creator>
  <cp:lastModifiedBy>Garvit Joshi</cp:lastModifiedBy>
  <cp:revision>1</cp:revision>
  <dcterms:created xsi:type="dcterms:W3CDTF">2024-05-14T03:54:07Z</dcterms:created>
  <dcterms:modified xsi:type="dcterms:W3CDTF">2024-05-14T06:20:54Z</dcterms:modified>
</cp:coreProperties>
</file>